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2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499" r:id="rId11"/>
    <p:sldId id="508" r:id="rId12"/>
    <p:sldId id="520" r:id="rId13"/>
    <p:sldId id="584" r:id="rId14"/>
    <p:sldId id="666" r:id="rId15"/>
    <p:sldId id="703" r:id="rId16"/>
    <p:sldId id="707" r:id="rId17"/>
    <p:sldId id="709" r:id="rId18"/>
    <p:sldId id="708" r:id="rId19"/>
    <p:sldId id="509" r:id="rId20"/>
    <p:sldId id="662" r:id="rId21"/>
    <p:sldId id="578" r:id="rId22"/>
    <p:sldId id="510" r:id="rId23"/>
    <p:sldId id="549" r:id="rId24"/>
    <p:sldId id="577" r:id="rId25"/>
    <p:sldId id="572" r:id="rId26"/>
    <p:sldId id="587" r:id="rId27"/>
    <p:sldId id="591" r:id="rId28"/>
    <p:sldId id="590" r:id="rId29"/>
    <p:sldId id="588" r:id="rId30"/>
    <p:sldId id="589" r:id="rId31"/>
    <p:sldId id="639" r:id="rId32"/>
    <p:sldId id="597" r:id="rId33"/>
    <p:sldId id="551" r:id="rId34"/>
    <p:sldId id="690" r:id="rId35"/>
    <p:sldId id="553" r:id="rId36"/>
    <p:sldId id="602" r:id="rId37"/>
    <p:sldId id="603" r:id="rId38"/>
    <p:sldId id="691" r:id="rId39"/>
    <p:sldId id="716" r:id="rId40"/>
    <p:sldId id="717" r:id="rId41"/>
    <p:sldId id="612" r:id="rId42"/>
    <p:sldId id="632" r:id="rId43"/>
    <p:sldId id="634" r:id="rId44"/>
    <p:sldId id="673" r:id="rId45"/>
    <p:sldId id="635" r:id="rId46"/>
    <p:sldId id="636" r:id="rId47"/>
    <p:sldId id="630" r:id="rId48"/>
    <p:sldId id="712" r:id="rId49"/>
    <p:sldId id="711" r:id="rId50"/>
    <p:sldId id="713" r:id="rId51"/>
    <p:sldId id="714" r:id="rId52"/>
    <p:sldId id="715" r:id="rId53"/>
    <p:sldId id="619" r:id="rId54"/>
    <p:sldId id="698" r:id="rId55"/>
    <p:sldId id="699" r:id="rId56"/>
    <p:sldId id="606" r:id="rId57"/>
    <p:sldId id="696" r:id="rId58"/>
    <p:sldId id="692" r:id="rId59"/>
    <p:sldId id="701" r:id="rId60"/>
    <p:sldId id="550" r:id="rId6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551"/>
            <p14:sldId id="690"/>
            <p14:sldId id="553"/>
            <p14:sldId id="602"/>
            <p14:sldId id="603"/>
            <p14:sldId id="691"/>
            <p14:sldId id="716"/>
            <p14:sldId id="717"/>
            <p14:sldId id="612"/>
            <p14:sldId id="632"/>
            <p14:sldId id="634"/>
            <p14:sldId id="673"/>
            <p14:sldId id="635"/>
            <p14:sldId id="636"/>
            <p14:sldId id="630"/>
            <p14:sldId id="712"/>
            <p14:sldId id="711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9E60B8"/>
    <a:srgbClr val="629FCE"/>
    <a:srgbClr val="41719C"/>
    <a:srgbClr val="CA9FC9"/>
    <a:srgbClr val="D6A08C"/>
    <a:srgbClr val="5AB88F"/>
    <a:srgbClr val="B58900"/>
    <a:srgbClr val="EF7D1D"/>
    <a:srgbClr val="93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3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94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88770"/>
            <a:ext cx="9905999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822001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JavaLand</a:t>
            </a:r>
            <a:r>
              <a:rPr lang="de-DE" sz="1400" spc="80" dirty="0">
                <a:solidFill>
                  <a:srgbClr val="D4EBE9"/>
                </a:solidFill>
              </a:rPr>
              <a:t>, Brühl | März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83775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javaland-graphql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637987" y="3222658"/>
            <a:ext cx="461404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Java-Entwickler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javaland-graphql-example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Domain-Model "Beer </a:t>
            </a:r>
            <a:r>
              <a:rPr lang="de-DE" dirty="0" err="1"/>
              <a:t>Advisor</a:t>
            </a:r>
            <a:r>
              <a:rPr lang="de-DE" dirty="0"/>
              <a:t>"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04B3516-722E-3943-A253-45359456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21" y="2954451"/>
            <a:ext cx="8778157" cy="225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1476D0CD-8DA9-3547-9226-C26084709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51" y="920823"/>
            <a:ext cx="1511748" cy="573777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46470"/>
            <a:ext cx="740153" cy="530509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87061"/>
            <a:ext cx="740153" cy="8541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87041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2EFE8E-A469-564C-88A8-0CCEB0405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851" y="920823"/>
            <a:ext cx="1511748" cy="5737771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671762" cy="1000125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331598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D2EFE8E-A469-564C-88A8-0CCEB0405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851" y="920823"/>
            <a:ext cx="1511748" cy="573777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362" y="1770125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109421" y="1680243"/>
            <a:ext cx="3991087" cy="16331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03520" y="3022899"/>
            <a:ext cx="2796988" cy="52174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7757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39648" y="145679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30620"/>
            <a:ext cx="740153" cy="104080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2649369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</a:p>
          <a:p>
            <a:pPr algn="ctr"/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Fields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4954072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0004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zu optimieren (z.B. JPA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372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EA9C225-F5F9-E640-8C92-93792232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82768"/>
            <a:ext cx="8572914" cy="19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pro Feld 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Daten-Quelle, ... kommen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153454-4559-0343-BEF2-D2356282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1" y="4382768"/>
            <a:ext cx="8572913" cy="19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5: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5: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418739" y="4271482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javaland-graphql-example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javaland-graphql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2297</Words>
  <Application>Microsoft Macintosh PowerPoint</Application>
  <PresentationFormat>A4-Papier (210 x 297 mm)</PresentationFormat>
  <Paragraphs>640</Paragraphs>
  <Slides>60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7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JavaLand, Brühl | März 2019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Source-Code: https://bit.ly/javaland-graphql-example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Teil 2: Runtime-Umgebung (AKA: Eure Anwendung)</vt:lpstr>
      <vt:lpstr>GraphQL-java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730</cp:revision>
  <cp:lastPrinted>2019-03-19T15:22:43Z</cp:lastPrinted>
  <dcterms:created xsi:type="dcterms:W3CDTF">2016-03-28T15:59:53Z</dcterms:created>
  <dcterms:modified xsi:type="dcterms:W3CDTF">2019-03-19T15:24:26Z</dcterms:modified>
</cp:coreProperties>
</file>